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981200"/>
            <a:ext cx="961072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78771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86677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82114"/>
            <a:ext cx="720080" cy="634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83410"/>
            <a:ext cx="37814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54" y="4939651"/>
            <a:ext cx="38766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54" y="5558776"/>
            <a:ext cx="482917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191" y="6191250"/>
            <a:ext cx="7153275" cy="66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512" y="3429000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46378"/>
            <a:ext cx="880110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93305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632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59445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7061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56992"/>
            <a:ext cx="2592288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79318"/>
            <a:ext cx="1161097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1" y="3186870"/>
            <a:ext cx="2609975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5" y="4083094"/>
            <a:ext cx="1440160" cy="64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5925463"/>
            <a:ext cx="2016224" cy="608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4005064"/>
            <a:ext cx="2454324" cy="232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75819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343400"/>
            <a:ext cx="51149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1572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108142"/>
            <a:ext cx="2828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344" y="1340768"/>
            <a:ext cx="27146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80391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1250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966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965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0921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4592" y="3284984"/>
            <a:ext cx="1657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156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871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5439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929812"/>
            <a:ext cx="5363866" cy="29281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3196877"/>
            <a:ext cx="1224136" cy="608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298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200400"/>
            <a:ext cx="33051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2026-01-15T06:13:22Z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